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62" autoAdjust="0"/>
    <p:restoredTop sz="94665" autoAdjust="0"/>
  </p:normalViewPr>
  <p:slideViewPr>
    <p:cSldViewPr>
      <p:cViewPr varScale="1">
        <p:scale>
          <a:sx n="102" d="100"/>
          <a:sy n="102" d="100"/>
        </p:scale>
        <p:origin x="510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3C9C8-893D-4C3D-8312-7D06F981A42A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AE418-B414-4489-8709-DFBBA348CC8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6701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AE418-B414-4489-8709-DFBBA348CC8F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103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06/11/2023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2F6C7F40-5303-37EC-D79D-E74D8630F4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09" t="13601" r="19323" b="12471"/>
          <a:stretch/>
        </p:blipFill>
        <p:spPr>
          <a:xfrm>
            <a:off x="2983249" y="1972646"/>
            <a:ext cx="1377719" cy="215835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3"/>
          <a:srcRect l="35825" t="43356" r="12791" b="31543"/>
          <a:stretch/>
        </p:blipFill>
        <p:spPr>
          <a:xfrm>
            <a:off x="2965300" y="4141238"/>
            <a:ext cx="1387848" cy="32591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/>
          <a:srcRect l="31692" t="32281" r="5113" b="27852"/>
          <a:stretch/>
        </p:blipFill>
        <p:spPr>
          <a:xfrm>
            <a:off x="2980027" y="6021924"/>
            <a:ext cx="1391383" cy="29660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/>
          <a:srcRect l="49409" t="30067" r="29919" b="29328"/>
          <a:stretch/>
        </p:blipFill>
        <p:spPr>
          <a:xfrm>
            <a:off x="2980026" y="4794512"/>
            <a:ext cx="1414553" cy="553453"/>
          </a:xfrm>
          <a:prstGeom prst="rect">
            <a:avLst/>
          </a:prstGeom>
        </p:spPr>
      </p:pic>
      <p:cxnSp>
        <p:nvCxnSpPr>
          <p:cNvPr id="5" name="4 Conector recto"/>
          <p:cNvCxnSpPr/>
          <p:nvPr/>
        </p:nvCxnSpPr>
        <p:spPr>
          <a:xfrm rot="5400000">
            <a:off x="1119250" y="3429000"/>
            <a:ext cx="68580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Proceso alternativo"/>
          <p:cNvSpPr/>
          <p:nvPr/>
        </p:nvSpPr>
        <p:spPr>
          <a:xfrm>
            <a:off x="115428" y="179734"/>
            <a:ext cx="4240548" cy="185739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300" b="1" dirty="0"/>
              <a:t>ALEGRÍA-DULANTZI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75874" y="378530"/>
            <a:ext cx="27625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 err="1"/>
              <a:t>Eroski</a:t>
            </a:r>
            <a:r>
              <a:rPr lang="es-ES" sz="950" b="1" dirty="0"/>
              <a:t> City</a:t>
            </a:r>
            <a:r>
              <a:rPr lang="es-ES" sz="950" dirty="0"/>
              <a:t>. Gasteiz </a:t>
            </a:r>
            <a:r>
              <a:rPr lang="es-ES" sz="950" dirty="0" err="1"/>
              <a:t>Bidea</a:t>
            </a:r>
            <a:r>
              <a:rPr lang="es-ES" sz="950" dirty="0"/>
              <a:t>, 4 Tel.: 945420005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/>
              <a:t>Estanco Alegría</a:t>
            </a:r>
            <a:r>
              <a:rPr lang="es-ES" sz="950" dirty="0"/>
              <a:t>. Mayor, 23 Tel.: 945420243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/>
              <a:t>Fotografía y Diseño Digital Pablomaria.es.</a:t>
            </a:r>
            <a:r>
              <a:rPr lang="es-ES" sz="950" dirty="0"/>
              <a:t> Tel.: 659015732</a:t>
            </a:r>
            <a:endParaRPr lang="es-ES" sz="950" b="1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 err="1"/>
              <a:t>Hazten</a:t>
            </a:r>
            <a:r>
              <a:rPr lang="es-ES" sz="950" b="1" dirty="0"/>
              <a:t> eta </a:t>
            </a:r>
            <a:r>
              <a:rPr lang="es-ES" sz="950" b="1" dirty="0" err="1"/>
              <a:t>Jolasten</a:t>
            </a:r>
            <a:r>
              <a:rPr lang="es-ES" sz="950" dirty="0"/>
              <a:t>. Tel.: 622450706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 err="1"/>
              <a:t>Hika</a:t>
            </a:r>
            <a:r>
              <a:rPr lang="es-ES" sz="950" b="1" dirty="0"/>
              <a:t> </a:t>
            </a:r>
            <a:r>
              <a:rPr lang="es-ES" sz="950" b="1" dirty="0" err="1"/>
              <a:t>Mika</a:t>
            </a:r>
            <a:r>
              <a:rPr lang="es-ES" sz="950" b="1" dirty="0"/>
              <a:t> </a:t>
            </a:r>
            <a:r>
              <a:rPr lang="es-ES" sz="950" b="1" dirty="0" err="1"/>
              <a:t>Kafetegia</a:t>
            </a:r>
            <a:r>
              <a:rPr lang="es-ES" sz="950" dirty="0"/>
              <a:t>. Mayor, 25 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/>
              <a:t>Restaurante Fortaleza</a:t>
            </a:r>
            <a:r>
              <a:rPr lang="es-ES" sz="950" dirty="0"/>
              <a:t>. Cuesta de las Cabras, 2 Tel.: 945400486</a:t>
            </a:r>
          </a:p>
          <a:p>
            <a:endParaRPr lang="es-ES" sz="1000" dirty="0"/>
          </a:p>
          <a:p>
            <a:endParaRPr lang="es-ES" sz="1000" dirty="0"/>
          </a:p>
          <a:p>
            <a:endParaRPr lang="es-ES" sz="1200" dirty="0"/>
          </a:p>
        </p:txBody>
      </p:sp>
      <p:sp>
        <p:nvSpPr>
          <p:cNvPr id="11" name="10 Proceso alternativo"/>
          <p:cNvSpPr/>
          <p:nvPr/>
        </p:nvSpPr>
        <p:spPr>
          <a:xfrm>
            <a:off x="116550" y="1733020"/>
            <a:ext cx="4236645" cy="223819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300" b="1" dirty="0"/>
              <a:t>ASPARRENA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266462" y="1946373"/>
            <a:ext cx="2786185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 err="1"/>
              <a:t>Araia</a:t>
            </a:r>
            <a:r>
              <a:rPr lang="es-ES" sz="950" b="1" dirty="0"/>
              <a:t> </a:t>
            </a:r>
            <a:r>
              <a:rPr lang="es-ES" sz="950" b="1" dirty="0" err="1"/>
              <a:t>Sagardotegia</a:t>
            </a:r>
            <a:r>
              <a:rPr lang="es-ES" sz="950" dirty="0"/>
              <a:t>. </a:t>
            </a:r>
            <a:r>
              <a:rPr lang="es-ES" sz="950" dirty="0" err="1"/>
              <a:t>Santsaerreka</a:t>
            </a:r>
            <a:r>
              <a:rPr lang="es-ES" sz="950" dirty="0"/>
              <a:t>, 26 (</a:t>
            </a:r>
            <a:r>
              <a:rPr lang="es-ES" sz="950" dirty="0" err="1"/>
              <a:t>Araia</a:t>
            </a:r>
            <a:r>
              <a:rPr lang="es-ES" sz="950" dirty="0"/>
              <a:t>) Tel.: 945304763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/>
              <a:t>Bene Taberna</a:t>
            </a:r>
            <a:r>
              <a:rPr lang="es-ES" sz="950" dirty="0"/>
              <a:t>. </a:t>
            </a:r>
            <a:r>
              <a:rPr lang="es-ES" sz="950" dirty="0" err="1"/>
              <a:t>Goikoetxe</a:t>
            </a:r>
            <a:r>
              <a:rPr lang="es-ES" sz="950" dirty="0"/>
              <a:t>, 1 (</a:t>
            </a:r>
            <a:r>
              <a:rPr lang="es-ES" sz="950" dirty="0" err="1"/>
              <a:t>Araia</a:t>
            </a:r>
            <a:r>
              <a:rPr lang="es-ES" sz="950" dirty="0"/>
              <a:t>) Tel.: 945314772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/>
              <a:t>Bodega </a:t>
            </a:r>
            <a:r>
              <a:rPr lang="es-ES" sz="950" b="1" dirty="0" err="1"/>
              <a:t>Atxa</a:t>
            </a:r>
            <a:r>
              <a:rPr lang="es-ES" sz="950" b="1" dirty="0"/>
              <a:t>.  </a:t>
            </a:r>
            <a:r>
              <a:rPr lang="es-ES" sz="950" dirty="0" err="1"/>
              <a:t>Presalde</a:t>
            </a:r>
            <a:r>
              <a:rPr lang="es-ES" sz="950" dirty="0"/>
              <a:t>, 4  (</a:t>
            </a:r>
            <a:r>
              <a:rPr lang="es-ES" sz="950" dirty="0" err="1"/>
              <a:t>Araia</a:t>
            </a:r>
            <a:r>
              <a:rPr lang="es-ES" sz="950" dirty="0"/>
              <a:t>) Tel: 607920481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/>
              <a:t>Café </a:t>
            </a:r>
            <a:r>
              <a:rPr lang="es-ES" sz="950" b="1" dirty="0" err="1"/>
              <a:t>Kuttuna</a:t>
            </a:r>
            <a:r>
              <a:rPr lang="es-ES" sz="950" b="1" dirty="0"/>
              <a:t>. </a:t>
            </a:r>
            <a:r>
              <a:rPr lang="es-ES" sz="950" dirty="0"/>
              <a:t>Elizalde, 2 (</a:t>
            </a:r>
            <a:r>
              <a:rPr lang="es-ES" sz="950" dirty="0" err="1"/>
              <a:t>Araia</a:t>
            </a:r>
            <a:r>
              <a:rPr lang="es-ES" sz="950" dirty="0"/>
              <a:t>) Tel.: 945304821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 err="1"/>
              <a:t>Caserio</a:t>
            </a:r>
            <a:r>
              <a:rPr lang="es-ES" sz="950" b="1" dirty="0"/>
              <a:t> </a:t>
            </a:r>
            <a:r>
              <a:rPr lang="es-ES" sz="950" b="1" dirty="0" err="1"/>
              <a:t>Marutegi</a:t>
            </a:r>
            <a:r>
              <a:rPr lang="es-ES" sz="950" b="1" dirty="0"/>
              <a:t> </a:t>
            </a:r>
            <a:r>
              <a:rPr lang="es-ES" sz="950" b="1" dirty="0" err="1"/>
              <a:t>Jatetxea</a:t>
            </a:r>
            <a:r>
              <a:rPr lang="es-ES" sz="950" b="1" dirty="0"/>
              <a:t>. </a:t>
            </a:r>
            <a:r>
              <a:rPr lang="es-ES" sz="950" dirty="0" err="1"/>
              <a:t>Caserio</a:t>
            </a:r>
            <a:r>
              <a:rPr lang="es-ES" sz="950" dirty="0"/>
              <a:t> </a:t>
            </a:r>
            <a:r>
              <a:rPr lang="es-ES" sz="950" dirty="0" err="1"/>
              <a:t>Marutegi</a:t>
            </a:r>
            <a:r>
              <a:rPr lang="es-ES" sz="950" dirty="0"/>
              <a:t> (</a:t>
            </a:r>
            <a:r>
              <a:rPr lang="es-ES" sz="950" dirty="0" err="1"/>
              <a:t>Araia</a:t>
            </a:r>
            <a:r>
              <a:rPr lang="es-ES" sz="950" dirty="0"/>
              <a:t>) Tel.: 945314558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/>
              <a:t>Panadería Pastelería </a:t>
            </a:r>
            <a:r>
              <a:rPr lang="es-ES" sz="950" b="1" dirty="0" err="1"/>
              <a:t>Araia</a:t>
            </a:r>
            <a:r>
              <a:rPr lang="es-ES" sz="950" b="1" dirty="0"/>
              <a:t> Artesanos</a:t>
            </a:r>
            <a:r>
              <a:rPr lang="es-ES" sz="950" dirty="0"/>
              <a:t>. </a:t>
            </a:r>
            <a:r>
              <a:rPr lang="es-ES" sz="950" dirty="0" err="1"/>
              <a:t>Herriko</a:t>
            </a:r>
            <a:r>
              <a:rPr lang="es-ES" sz="950" dirty="0"/>
              <a:t> </a:t>
            </a:r>
            <a:r>
              <a:rPr lang="es-ES" sz="950" dirty="0" err="1"/>
              <a:t>Enparantza</a:t>
            </a:r>
            <a:r>
              <a:rPr lang="es-ES" sz="950" dirty="0"/>
              <a:t>, 6  (</a:t>
            </a:r>
            <a:r>
              <a:rPr lang="es-ES" sz="950" dirty="0" err="1"/>
              <a:t>Araia</a:t>
            </a:r>
            <a:r>
              <a:rPr lang="es-ES" sz="950" dirty="0"/>
              <a:t>) Tel.: 945304223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 err="1"/>
              <a:t>Umandi</a:t>
            </a:r>
            <a:r>
              <a:rPr lang="es-ES" sz="950" b="1" dirty="0"/>
              <a:t> </a:t>
            </a:r>
            <a:r>
              <a:rPr lang="es-ES" sz="950" b="1" dirty="0" err="1"/>
              <a:t>Jatetxea</a:t>
            </a:r>
            <a:r>
              <a:rPr lang="es-ES" sz="950" b="1" dirty="0"/>
              <a:t>. </a:t>
            </a:r>
            <a:r>
              <a:rPr lang="es-ES" sz="950" dirty="0"/>
              <a:t>Andoni Urrestarazu, 4 (</a:t>
            </a:r>
            <a:r>
              <a:rPr lang="es-ES" sz="950" dirty="0" err="1"/>
              <a:t>Araia</a:t>
            </a:r>
            <a:r>
              <a:rPr lang="es-ES" sz="950" dirty="0"/>
              <a:t>) Tel.: 945314615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950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/>
              <a:t>Aula de formación </a:t>
            </a:r>
            <a:r>
              <a:rPr lang="es-ES" sz="950" b="1" dirty="0" err="1"/>
              <a:t>Munai</a:t>
            </a:r>
            <a:r>
              <a:rPr lang="es-ES" sz="950" dirty="0"/>
              <a:t>. Diseminados Arriola, 1 (Arriola) Tel.: 617283631</a:t>
            </a:r>
          </a:p>
          <a:p>
            <a:endParaRPr lang="es-ES" sz="900" dirty="0"/>
          </a:p>
        </p:txBody>
      </p:sp>
      <p:sp>
        <p:nvSpPr>
          <p:cNvPr id="20" name="19 Proceso alternativo"/>
          <p:cNvSpPr/>
          <p:nvPr/>
        </p:nvSpPr>
        <p:spPr>
          <a:xfrm>
            <a:off x="97892" y="5805496"/>
            <a:ext cx="4310389" cy="209545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300" b="1" dirty="0"/>
              <a:t>DONEMILIAGA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206486" y="5980320"/>
            <a:ext cx="277354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/>
              <a:t>Beatriz Antelo</a:t>
            </a:r>
            <a:r>
              <a:rPr lang="es-ES" sz="950" dirty="0"/>
              <a:t>. (</a:t>
            </a:r>
            <a:r>
              <a:rPr lang="es-ES" sz="950" dirty="0" err="1"/>
              <a:t>Narbaiza</a:t>
            </a:r>
            <a:r>
              <a:rPr lang="es-ES" sz="950" dirty="0"/>
              <a:t>) Tel.: 652732020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 err="1"/>
              <a:t>Ekaia</a:t>
            </a:r>
            <a:r>
              <a:rPr lang="es-ES" sz="950" b="1" dirty="0"/>
              <a:t> </a:t>
            </a:r>
            <a:r>
              <a:rPr lang="es-ES" sz="950" b="1" dirty="0" err="1"/>
              <a:t>Eko</a:t>
            </a:r>
            <a:r>
              <a:rPr lang="es-ES" sz="950" b="1" dirty="0"/>
              <a:t>-Gestión. </a:t>
            </a:r>
            <a:r>
              <a:rPr lang="es-ES" sz="950" dirty="0"/>
              <a:t>(</a:t>
            </a:r>
            <a:r>
              <a:rPr lang="es-ES" sz="950" dirty="0" err="1"/>
              <a:t>Narbaiza</a:t>
            </a:r>
            <a:r>
              <a:rPr lang="es-ES" sz="950" dirty="0"/>
              <a:t>) Tel.: 688917576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/>
              <a:t>Restaurante El Ventorro </a:t>
            </a:r>
            <a:r>
              <a:rPr lang="es-ES" sz="950" b="1" dirty="0" err="1"/>
              <a:t>Jatetxea</a:t>
            </a:r>
            <a:r>
              <a:rPr lang="es-ES" sz="950" b="1" dirty="0"/>
              <a:t>. </a:t>
            </a:r>
            <a:r>
              <a:rPr lang="es-ES" sz="950" dirty="0" err="1"/>
              <a:t>Medialegua</a:t>
            </a:r>
            <a:r>
              <a:rPr lang="es-ES" sz="950" dirty="0"/>
              <a:t>, 1 (</a:t>
            </a:r>
            <a:r>
              <a:rPr lang="es-ES" sz="950" dirty="0" err="1"/>
              <a:t>Durruma</a:t>
            </a:r>
            <a:r>
              <a:rPr lang="es-ES" sz="950" dirty="0"/>
              <a:t>) Tel.: 945304372</a:t>
            </a:r>
            <a:endParaRPr lang="es-ES" sz="950" b="1" dirty="0"/>
          </a:p>
          <a:p>
            <a:pPr marL="285750" indent="-285750"/>
            <a:endParaRPr lang="es-ES" sz="1200" dirty="0"/>
          </a:p>
          <a:p>
            <a:endParaRPr lang="es-ES" sz="1200" dirty="0"/>
          </a:p>
        </p:txBody>
      </p:sp>
      <p:pic>
        <p:nvPicPr>
          <p:cNvPr id="1026" name="Picture 2"/>
          <p:cNvPicPr preferRelativeResize="0"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51172" r="15948" b="20652"/>
          <a:stretch/>
        </p:blipFill>
        <p:spPr bwMode="auto">
          <a:xfrm>
            <a:off x="2980027" y="6318531"/>
            <a:ext cx="1393368" cy="27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22 CuadroTexto"/>
          <p:cNvSpPr txBox="1"/>
          <p:nvPr/>
        </p:nvSpPr>
        <p:spPr>
          <a:xfrm>
            <a:off x="2994976" y="6131141"/>
            <a:ext cx="531991" cy="18466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" b="1" dirty="0"/>
              <a:t>NARBAIZA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3797912" y="6410046"/>
            <a:ext cx="563056" cy="18466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00" b="1" dirty="0"/>
              <a:t>DURRUMA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4581785" y="2071342"/>
            <a:ext cx="457120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HANDITAN </a:t>
            </a:r>
            <a:r>
              <a:rPr lang="es-ES" b="1" dirty="0" err="1"/>
              <a:t>pentsatu</a:t>
            </a:r>
            <a:r>
              <a:rPr lang="es-ES" b="1" dirty="0"/>
              <a:t>, TXIKIARI </a:t>
            </a:r>
            <a:r>
              <a:rPr lang="es-ES" b="1" dirty="0" err="1"/>
              <a:t>erosi</a:t>
            </a:r>
            <a:endParaRPr lang="es-ES" b="1" dirty="0"/>
          </a:p>
          <a:p>
            <a:pPr algn="ctr"/>
            <a:r>
              <a:rPr lang="es-ES" dirty="0"/>
              <a:t>Piensa en GRANDE, compra al PEQUEÑO</a:t>
            </a:r>
          </a:p>
          <a:p>
            <a:pPr algn="ctr"/>
            <a:endParaRPr lang="es-ES" sz="1000" dirty="0"/>
          </a:p>
          <a:p>
            <a:pPr algn="ctr"/>
            <a:endParaRPr lang="es-ES" sz="1000" dirty="0"/>
          </a:p>
          <a:p>
            <a:pPr algn="ctr"/>
            <a:endParaRPr lang="es-ES" b="1" dirty="0"/>
          </a:p>
          <a:p>
            <a:pPr algn="ctr"/>
            <a:endParaRPr lang="es-ES" b="1" dirty="0"/>
          </a:p>
          <a:p>
            <a:pPr algn="ctr"/>
            <a:r>
              <a:rPr lang="es-ES" b="1" dirty="0"/>
              <a:t>Senda </a:t>
            </a:r>
            <a:r>
              <a:rPr lang="es-ES" b="1" dirty="0" err="1"/>
              <a:t>Langarika</a:t>
            </a:r>
            <a:r>
              <a:rPr lang="es-ES" b="1" dirty="0"/>
              <a:t> Plaza, 4</a:t>
            </a:r>
          </a:p>
          <a:p>
            <a:pPr algn="ctr"/>
            <a:r>
              <a:rPr lang="es-ES" b="1" dirty="0"/>
              <a:t>Tel.: 945 30 12 00</a:t>
            </a:r>
          </a:p>
          <a:p>
            <a:pPr algn="ctr"/>
            <a:r>
              <a:rPr lang="es-ES" b="1" dirty="0"/>
              <a:t>dinamizadoralava@gmail.com</a:t>
            </a:r>
          </a:p>
          <a:p>
            <a:pPr algn="ctr"/>
            <a:endParaRPr lang="es-ES" sz="1000" dirty="0"/>
          </a:p>
          <a:p>
            <a:pPr algn="ctr"/>
            <a:endParaRPr lang="es-ES" sz="1000" dirty="0"/>
          </a:p>
          <a:p>
            <a:pPr algn="ctr"/>
            <a:endParaRPr lang="es-ES" b="1" dirty="0"/>
          </a:p>
          <a:p>
            <a:pPr algn="ctr"/>
            <a:endParaRPr lang="es-ES" b="1" dirty="0"/>
          </a:p>
          <a:p>
            <a:pPr algn="ctr"/>
            <a:endParaRPr lang="es-ES" b="1" dirty="0"/>
          </a:p>
          <a:p>
            <a:pPr algn="ctr"/>
            <a:endParaRPr lang="es-ES" b="1" dirty="0"/>
          </a:p>
          <a:p>
            <a:pPr algn="ctr"/>
            <a:r>
              <a:rPr lang="es-ES" b="1" dirty="0" err="1"/>
              <a:t>Jarrai</a:t>
            </a:r>
            <a:r>
              <a:rPr lang="es-ES" b="1" dirty="0"/>
              <a:t> </a:t>
            </a:r>
            <a:r>
              <a:rPr lang="es-ES" b="1" dirty="0" err="1"/>
              <a:t>gaitzazu</a:t>
            </a:r>
            <a:r>
              <a:rPr lang="es-ES" b="1" dirty="0"/>
              <a:t>: </a:t>
            </a:r>
            <a:endParaRPr lang="es-ES" dirty="0"/>
          </a:p>
          <a:p>
            <a:pPr algn="ctr"/>
            <a:r>
              <a:rPr lang="es-ES" dirty="0"/>
              <a:t>Síguenos en : </a:t>
            </a:r>
          </a:p>
          <a:p>
            <a:pPr algn="ctr"/>
            <a:r>
              <a:rPr lang="es-ES" sz="2200" b="1" dirty="0"/>
              <a:t>lautadabizirikacicsa.com</a:t>
            </a:r>
          </a:p>
          <a:p>
            <a:endParaRPr lang="es-ES" sz="12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ES" sz="1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endParaRPr lang="es-ES" sz="12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ES" sz="1200" b="1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s-ES" sz="12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ES" sz="1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es-ES" sz="2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5" name="19 Proceso alternativo"/>
          <p:cNvSpPr/>
          <p:nvPr/>
        </p:nvSpPr>
        <p:spPr>
          <a:xfrm>
            <a:off x="96216" y="4558977"/>
            <a:ext cx="4310389" cy="209545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300" b="1" dirty="0"/>
              <a:t>BARRUNDIA</a:t>
            </a:r>
          </a:p>
        </p:txBody>
      </p:sp>
      <p:sp>
        <p:nvSpPr>
          <p:cNvPr id="26" name="11 CuadroTexto"/>
          <p:cNvSpPr txBox="1"/>
          <p:nvPr/>
        </p:nvSpPr>
        <p:spPr>
          <a:xfrm>
            <a:off x="253003" y="4746215"/>
            <a:ext cx="282202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 err="1"/>
              <a:t>Isasmendi</a:t>
            </a:r>
            <a:r>
              <a:rPr lang="es-ES" sz="950" b="1" dirty="0"/>
              <a:t> Taberna. </a:t>
            </a:r>
            <a:r>
              <a:rPr lang="es-ES" sz="950" dirty="0" err="1"/>
              <a:t>Uria</a:t>
            </a:r>
            <a:r>
              <a:rPr lang="es-ES" sz="950" dirty="0"/>
              <a:t>, 5 (</a:t>
            </a:r>
            <a:r>
              <a:rPr lang="es-ES" sz="950" dirty="0" err="1"/>
              <a:t>Ozaeta</a:t>
            </a:r>
            <a:r>
              <a:rPr lang="es-ES" sz="950" dirty="0"/>
              <a:t>). Tel.: 641465847 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 err="1"/>
              <a:t>Mendibil</a:t>
            </a:r>
            <a:r>
              <a:rPr lang="es-ES" sz="950" b="1" dirty="0"/>
              <a:t> Gastronomía. </a:t>
            </a:r>
            <a:r>
              <a:rPr lang="es-ES" sz="950" dirty="0"/>
              <a:t>(</a:t>
            </a:r>
            <a:r>
              <a:rPr lang="es-ES" sz="950" dirty="0" err="1"/>
              <a:t>Ozaeta</a:t>
            </a:r>
            <a:r>
              <a:rPr lang="es-ES" sz="950" dirty="0"/>
              <a:t>). Tel.: 613012085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950" b="1" dirty="0"/>
              <a:t>Restaurante Taberna </a:t>
            </a:r>
            <a:r>
              <a:rPr lang="es-ES" sz="950" b="1" dirty="0" err="1"/>
              <a:t>Aldaia</a:t>
            </a:r>
            <a:r>
              <a:rPr lang="es-ES" sz="950" dirty="0"/>
              <a:t>. </a:t>
            </a:r>
            <a:r>
              <a:rPr lang="es-ES" sz="950" dirty="0" err="1"/>
              <a:t>Ermitaurre</a:t>
            </a:r>
            <a:r>
              <a:rPr lang="es-ES" sz="950" dirty="0"/>
              <a:t>, 7 (Larrea) Tel.: 945317064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7" cstate="print"/>
          <a:srcRect l="34644" t="50000" r="5113" b="30805"/>
          <a:stretch/>
        </p:blipFill>
        <p:spPr>
          <a:xfrm>
            <a:off x="2980026" y="5359317"/>
            <a:ext cx="1408561" cy="250915"/>
          </a:xfrm>
          <a:prstGeom prst="rect">
            <a:avLst/>
          </a:prstGeom>
        </p:spPr>
      </p:pic>
      <p:sp>
        <p:nvSpPr>
          <p:cNvPr id="27" name="9 CuadroTexto"/>
          <p:cNvSpPr txBox="1"/>
          <p:nvPr/>
        </p:nvSpPr>
        <p:spPr>
          <a:xfrm>
            <a:off x="3001472" y="5440631"/>
            <a:ext cx="522249" cy="19236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50" b="1" dirty="0"/>
              <a:t>LARREA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7" t="8513" r="12026" b="18498"/>
          <a:stretch/>
        </p:blipFill>
        <p:spPr>
          <a:xfrm>
            <a:off x="4959176" y="138482"/>
            <a:ext cx="3816424" cy="1872208"/>
          </a:xfrm>
          <a:prstGeom prst="rect">
            <a:avLst/>
          </a:prstGeom>
        </p:spPr>
      </p:pic>
      <p:sp>
        <p:nvSpPr>
          <p:cNvPr id="28" name="9 CuadroTexto"/>
          <p:cNvSpPr txBox="1"/>
          <p:nvPr/>
        </p:nvSpPr>
        <p:spPr>
          <a:xfrm>
            <a:off x="2994976" y="5155605"/>
            <a:ext cx="531991" cy="19236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50" b="1" dirty="0"/>
              <a:t>OZAETA</a:t>
            </a:r>
          </a:p>
        </p:txBody>
      </p:sp>
      <p:sp>
        <p:nvSpPr>
          <p:cNvPr id="24" name="9 CuadroTexto"/>
          <p:cNvSpPr txBox="1"/>
          <p:nvPr/>
        </p:nvSpPr>
        <p:spPr>
          <a:xfrm>
            <a:off x="2986117" y="3932143"/>
            <a:ext cx="506036" cy="19236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50" b="1" dirty="0"/>
              <a:t>ARAIA</a:t>
            </a:r>
          </a:p>
        </p:txBody>
      </p:sp>
      <p:sp>
        <p:nvSpPr>
          <p:cNvPr id="30" name="9 CuadroTexto"/>
          <p:cNvSpPr txBox="1"/>
          <p:nvPr/>
        </p:nvSpPr>
        <p:spPr>
          <a:xfrm>
            <a:off x="2986117" y="4131001"/>
            <a:ext cx="506036" cy="19236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650" b="1" dirty="0"/>
              <a:t>ARRIOLA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9"/>
          <a:srcRect l="51772" t="26375" r="26375" b="24899"/>
          <a:stretch/>
        </p:blipFill>
        <p:spPr>
          <a:xfrm>
            <a:off x="2965300" y="384203"/>
            <a:ext cx="1387848" cy="126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56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34174" t="34497" r="13261" b="13087"/>
          <a:stretch/>
        </p:blipFill>
        <p:spPr>
          <a:xfrm>
            <a:off x="106301" y="4797151"/>
            <a:ext cx="8889886" cy="2021347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8B212124-F17D-4470-8BE0-8EF8EFC785D2}"/>
              </a:ext>
            </a:extLst>
          </p:cNvPr>
          <p:cNvSpPr/>
          <p:nvPr/>
        </p:nvSpPr>
        <p:spPr>
          <a:xfrm>
            <a:off x="35496" y="3429000"/>
            <a:ext cx="4521722" cy="1163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Proceso alternativo"/>
          <p:cNvSpPr/>
          <p:nvPr/>
        </p:nvSpPr>
        <p:spPr>
          <a:xfrm>
            <a:off x="179512" y="211025"/>
            <a:ext cx="4348716" cy="217579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300" b="1" dirty="0"/>
              <a:t>AGURAIN/SALVATIERRA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521722" y="-25679"/>
            <a:ext cx="4644010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1100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Ibaia</a:t>
            </a:r>
            <a:r>
              <a:rPr lang="es-ES" sz="1100" b="1" dirty="0"/>
              <a:t> </a:t>
            </a:r>
            <a:r>
              <a:rPr lang="es-ES" sz="1100" b="1" dirty="0" err="1"/>
              <a:t>Garagardotegia</a:t>
            </a:r>
            <a:r>
              <a:rPr lang="es-ES" sz="1100" dirty="0"/>
              <a:t>. </a:t>
            </a:r>
            <a:r>
              <a:rPr lang="es-ES" sz="1100" dirty="0" err="1"/>
              <a:t>Dulantzi</a:t>
            </a:r>
            <a:r>
              <a:rPr lang="es-ES" sz="1100" dirty="0"/>
              <a:t>, 5 Tel.: 945301969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Ilargi</a:t>
            </a:r>
            <a:r>
              <a:rPr lang="es-ES" sz="1100" b="1" dirty="0"/>
              <a:t> Estilistas</a:t>
            </a:r>
            <a:r>
              <a:rPr lang="es-ES" sz="1100" dirty="0"/>
              <a:t>. </a:t>
            </a:r>
            <a:r>
              <a:rPr lang="es-ES" sz="1100" dirty="0" err="1"/>
              <a:t>Bentatxo</a:t>
            </a:r>
            <a:r>
              <a:rPr lang="es-ES" sz="1100" dirty="0"/>
              <a:t>, 14 Tel.: 623387875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Inmobiliaria </a:t>
            </a:r>
            <a:r>
              <a:rPr lang="es-ES" sz="1100" b="1" dirty="0" err="1"/>
              <a:t>Agurain</a:t>
            </a:r>
            <a:r>
              <a:rPr lang="es-ES" sz="1100" b="1" dirty="0"/>
              <a:t>. </a:t>
            </a:r>
            <a:r>
              <a:rPr lang="es-ES" sz="1100" dirty="0"/>
              <a:t>Fueros, 22 Tel.: 945300480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Kean</a:t>
            </a:r>
            <a:r>
              <a:rPr lang="es-ES" sz="1100" dirty="0"/>
              <a:t>. Fueros, 8 Tel.: 945301670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Kilkenny </a:t>
            </a:r>
            <a:r>
              <a:rPr lang="es-ES" sz="1100" b="1" dirty="0" err="1"/>
              <a:t>Irish</a:t>
            </a:r>
            <a:r>
              <a:rPr lang="es-ES" sz="1100" b="1" dirty="0"/>
              <a:t> Pub</a:t>
            </a:r>
            <a:r>
              <a:rPr lang="es-ES" sz="1100" dirty="0"/>
              <a:t>. </a:t>
            </a:r>
            <a:r>
              <a:rPr lang="es-ES" sz="1100" dirty="0" err="1"/>
              <a:t>Euskal</a:t>
            </a:r>
            <a:r>
              <a:rPr lang="es-ES" sz="1100" dirty="0"/>
              <a:t> </a:t>
            </a:r>
            <a:r>
              <a:rPr lang="es-ES" sz="1100" dirty="0" err="1"/>
              <a:t>Herria</a:t>
            </a:r>
            <a:r>
              <a:rPr lang="es-ES" sz="1100" dirty="0"/>
              <a:t> </a:t>
            </a:r>
            <a:r>
              <a:rPr lang="es-ES" sz="1100" dirty="0" err="1"/>
              <a:t>Enparantza</a:t>
            </a:r>
            <a:r>
              <a:rPr lang="es-ES" sz="1100" dirty="0"/>
              <a:t>, 7 Tel.: 945312197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KulumSport</a:t>
            </a:r>
            <a:r>
              <a:rPr lang="es-ES" sz="1100" dirty="0"/>
              <a:t>. Fueros, 14 Tel.:  722594822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La Despensa de </a:t>
            </a:r>
            <a:r>
              <a:rPr lang="es-ES" sz="1100" b="1" dirty="0" err="1"/>
              <a:t>Agurain</a:t>
            </a:r>
            <a:r>
              <a:rPr lang="es-ES" sz="1100" dirty="0"/>
              <a:t>. Mayor, 2 Tel.: 945301851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Lavandería </a:t>
            </a:r>
            <a:r>
              <a:rPr lang="es-ES" sz="1100" b="1" dirty="0" err="1"/>
              <a:t>Agurain</a:t>
            </a:r>
            <a:r>
              <a:rPr lang="es-ES" sz="1100" b="1" dirty="0"/>
              <a:t>. </a:t>
            </a:r>
            <a:r>
              <a:rPr lang="es-ES" sz="1100" dirty="0"/>
              <a:t>Fueros, 2 </a:t>
            </a:r>
            <a:r>
              <a:rPr lang="es-ES" sz="1100" dirty="0" err="1"/>
              <a:t>Pab</a:t>
            </a:r>
            <a:r>
              <a:rPr lang="es-ES" sz="1100" dirty="0"/>
              <a:t>. 35 Tel.: 945301835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Librería </a:t>
            </a:r>
            <a:r>
              <a:rPr lang="es-ES" sz="1100" b="1" dirty="0" err="1"/>
              <a:t>Eguzki</a:t>
            </a:r>
            <a:r>
              <a:rPr lang="es-ES" sz="1100" b="1" dirty="0"/>
              <a:t> </a:t>
            </a:r>
            <a:r>
              <a:rPr lang="es-ES" sz="1100" b="1" dirty="0" err="1"/>
              <a:t>Liburudenda</a:t>
            </a:r>
            <a:r>
              <a:rPr lang="es-ES" sz="1100" dirty="0"/>
              <a:t>. San Martín, 8 Tel.: 945300195</a:t>
            </a:r>
            <a:endParaRPr lang="es-ES" sz="1100" b="1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MaríaEugenia</a:t>
            </a:r>
            <a:r>
              <a:rPr lang="es-ES" sz="1100" b="1" dirty="0"/>
              <a:t> </a:t>
            </a:r>
            <a:r>
              <a:rPr lang="es-ES" sz="1100" b="1" dirty="0" err="1"/>
              <a:t>Arraindegia</a:t>
            </a:r>
            <a:r>
              <a:rPr lang="es-ES" sz="1100" dirty="0"/>
              <a:t>. Fueros, 20 Tel.: 629014024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Merca Halal</a:t>
            </a:r>
            <a:r>
              <a:rPr lang="es-ES" sz="1100" dirty="0"/>
              <a:t>. Senda </a:t>
            </a:r>
            <a:r>
              <a:rPr lang="es-ES" sz="1100" dirty="0" err="1"/>
              <a:t>Langarika</a:t>
            </a:r>
            <a:r>
              <a:rPr lang="es-ES" sz="1100" dirty="0"/>
              <a:t>, 14 Tel.: 945386383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Milú</a:t>
            </a:r>
            <a:r>
              <a:rPr lang="es-ES" sz="1100" dirty="0"/>
              <a:t>. </a:t>
            </a:r>
            <a:r>
              <a:rPr lang="es-ES" sz="1100" dirty="0" err="1"/>
              <a:t>Urzabal</a:t>
            </a:r>
            <a:r>
              <a:rPr lang="es-ES" sz="1100" dirty="0"/>
              <a:t>, 7 Tel.: 945301058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Montajes </a:t>
            </a:r>
            <a:r>
              <a:rPr lang="es-ES" sz="1100" b="1" dirty="0" err="1"/>
              <a:t>Ibio</a:t>
            </a:r>
            <a:r>
              <a:rPr lang="es-ES" sz="1100" b="1" dirty="0"/>
              <a:t> 3. </a:t>
            </a:r>
            <a:r>
              <a:rPr lang="es-ES" sz="1100" dirty="0" err="1"/>
              <a:t>Arribitarte</a:t>
            </a:r>
            <a:r>
              <a:rPr lang="es-ES" sz="1100" dirty="0"/>
              <a:t>, 2 </a:t>
            </a:r>
            <a:r>
              <a:rPr lang="es-ES" sz="1100" dirty="0" err="1"/>
              <a:t>Pab</a:t>
            </a:r>
            <a:r>
              <a:rPr lang="es-ES" sz="1100" dirty="0"/>
              <a:t>. 15 Tel.: 618683626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Naturopata</a:t>
            </a:r>
            <a:r>
              <a:rPr lang="es-ES" sz="1100" b="1" dirty="0"/>
              <a:t> Masajista Laura López-Quintana</a:t>
            </a:r>
            <a:r>
              <a:rPr lang="es-ES" sz="1100" dirty="0"/>
              <a:t>. Tel.: 696007062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Olalde </a:t>
            </a:r>
            <a:r>
              <a:rPr lang="es-ES" sz="1100" b="1" dirty="0" err="1"/>
              <a:t>Informatika</a:t>
            </a:r>
            <a:r>
              <a:rPr lang="es-ES" sz="1100" dirty="0"/>
              <a:t>. Fueros, 23 Tel.: 945300567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Orban</a:t>
            </a:r>
            <a:r>
              <a:rPr lang="es-ES" sz="1100" b="1" dirty="0"/>
              <a:t>, Diseño e Impresión</a:t>
            </a:r>
            <a:r>
              <a:rPr lang="es-ES" sz="1100" dirty="0"/>
              <a:t>. Santa María Plaza, 1 Tel.: 945561871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Orekan</a:t>
            </a:r>
            <a:r>
              <a:rPr lang="es-ES" sz="1100" b="1" dirty="0"/>
              <a:t> Fisioterapia</a:t>
            </a:r>
            <a:r>
              <a:rPr lang="es-ES" sz="1100" dirty="0"/>
              <a:t>. </a:t>
            </a:r>
            <a:r>
              <a:rPr lang="es-ES" sz="1100" dirty="0" err="1"/>
              <a:t>Bentatxo</a:t>
            </a:r>
            <a:r>
              <a:rPr lang="es-ES" sz="1100" dirty="0"/>
              <a:t>, 2 Tel.: 680336191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Ortzi</a:t>
            </a:r>
            <a:r>
              <a:rPr lang="es-ES" sz="1100" b="1" dirty="0"/>
              <a:t> Taberna</a:t>
            </a:r>
            <a:r>
              <a:rPr lang="es-ES" sz="1100" dirty="0"/>
              <a:t>. </a:t>
            </a:r>
            <a:r>
              <a:rPr lang="es-ES" sz="1100" dirty="0" err="1"/>
              <a:t>Zapatari</a:t>
            </a:r>
            <a:r>
              <a:rPr lang="es-ES" sz="1100" dirty="0"/>
              <a:t>, </a:t>
            </a:r>
            <a:r>
              <a:rPr lang="es-ES" sz="1100" dirty="0" smtClean="0"/>
              <a:t>19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smtClean="0"/>
              <a:t>Panadería </a:t>
            </a:r>
            <a:r>
              <a:rPr lang="es-ES" sz="1100" b="1" dirty="0"/>
              <a:t>La Vitoriana</a:t>
            </a:r>
            <a:r>
              <a:rPr lang="es-ES" sz="1100" dirty="0"/>
              <a:t>. Fueros, 21 Tel.: 945309973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Pastelería </a:t>
            </a:r>
            <a:r>
              <a:rPr lang="es-ES" sz="1100" b="1" dirty="0" err="1"/>
              <a:t>Gatzaga</a:t>
            </a:r>
            <a:r>
              <a:rPr lang="es-ES" sz="1100" dirty="0"/>
              <a:t>. Portal del Rey, 4 Tel.: 945312472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Peluquería </a:t>
            </a:r>
            <a:r>
              <a:rPr lang="es-ES" sz="1100" b="1" dirty="0" err="1"/>
              <a:t>Azuavi</a:t>
            </a:r>
            <a:r>
              <a:rPr lang="es-ES" sz="1100" dirty="0"/>
              <a:t>. </a:t>
            </a:r>
            <a:r>
              <a:rPr lang="es-ES" sz="1100" dirty="0" err="1"/>
              <a:t>Urzabal</a:t>
            </a:r>
            <a:r>
              <a:rPr lang="es-ES" sz="1100" dirty="0"/>
              <a:t>, 19 Tel.: 945300793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San Juan Grupo</a:t>
            </a:r>
            <a:r>
              <a:rPr lang="es-ES" sz="1100" dirty="0"/>
              <a:t>. Zumeta, 1 </a:t>
            </a:r>
            <a:r>
              <a:rPr lang="es-ES" sz="1100" dirty="0" err="1"/>
              <a:t>Pab</a:t>
            </a:r>
            <a:r>
              <a:rPr lang="es-ES" sz="1100" dirty="0"/>
              <a:t>. 2 Tel.: 945300429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Taberna Algarrobo</a:t>
            </a:r>
            <a:r>
              <a:rPr lang="es-ES" sz="1100" dirty="0"/>
              <a:t>. Sta. Bárbara, 1 Tel.: 945300711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Veterinaria </a:t>
            </a:r>
            <a:r>
              <a:rPr lang="es-ES" sz="1100" b="1" dirty="0" err="1"/>
              <a:t>Agurain</a:t>
            </a:r>
            <a:r>
              <a:rPr lang="es-ES" sz="1100" dirty="0"/>
              <a:t>. Senda </a:t>
            </a:r>
            <a:r>
              <a:rPr lang="es-ES" sz="1100" dirty="0" err="1"/>
              <a:t>Langarika</a:t>
            </a:r>
            <a:r>
              <a:rPr lang="es-ES" sz="1100" dirty="0"/>
              <a:t>, 14 Tel.: 945300807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Viajes Eroski</a:t>
            </a:r>
            <a:r>
              <a:rPr lang="es-ES" sz="1100" dirty="0"/>
              <a:t>. Fueros, 10 Tel.: 945312560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Vinos y Bebidas Sáez de </a:t>
            </a:r>
            <a:r>
              <a:rPr lang="es-ES" sz="1100" b="1" dirty="0" err="1"/>
              <a:t>Asteasu</a:t>
            </a:r>
            <a:r>
              <a:rPr lang="es-ES" sz="1100" dirty="0"/>
              <a:t>. San Martín, 4 Tel.: 945300290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Virna</a:t>
            </a:r>
            <a:r>
              <a:rPr lang="es-ES" sz="1100" b="1" dirty="0"/>
              <a:t> Moda y Complementos</a:t>
            </a:r>
            <a:r>
              <a:rPr lang="es-ES" sz="1100" dirty="0"/>
              <a:t>. Portal del Rey, 6</a:t>
            </a:r>
          </a:p>
          <a:p>
            <a:pPr>
              <a:buClr>
                <a:srgbClr val="00B050"/>
              </a:buClr>
            </a:pPr>
            <a:endParaRPr lang="es-ES" sz="1200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1200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1200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1200" dirty="0"/>
          </a:p>
          <a:p>
            <a:endParaRPr lang="es-ES" sz="1200" dirty="0"/>
          </a:p>
          <a:p>
            <a:pPr marL="285750" indent="-285750">
              <a:buBlip>
                <a:blip r:embed="rId4"/>
              </a:buBlip>
            </a:pPr>
            <a:endParaRPr lang="es-ES" sz="1200" dirty="0"/>
          </a:p>
          <a:p>
            <a:endParaRPr lang="es-ES" sz="1200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1200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1200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1200" dirty="0"/>
          </a:p>
          <a:p>
            <a:pPr marL="685800" lvl="1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1200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1200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1200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endParaRPr lang="es-ES" sz="1200" dirty="0"/>
          </a:p>
          <a:p>
            <a:endParaRPr lang="es-ES" sz="1200" dirty="0"/>
          </a:p>
          <a:p>
            <a:pPr marL="285750" indent="-285750">
              <a:buBlip>
                <a:blip r:embed="rId4"/>
              </a:buBlip>
            </a:pPr>
            <a:endParaRPr lang="es-ES" sz="1200" dirty="0"/>
          </a:p>
          <a:p>
            <a:endParaRPr lang="es-ES" sz="12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BE0C747-BDFA-478D-8241-516B5C2482B9}"/>
              </a:ext>
            </a:extLst>
          </p:cNvPr>
          <p:cNvSpPr/>
          <p:nvPr/>
        </p:nvSpPr>
        <p:spPr>
          <a:xfrm>
            <a:off x="-58602" y="4262215"/>
            <a:ext cx="4648322" cy="606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115255" y="431764"/>
            <a:ext cx="452172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Abogadas </a:t>
            </a:r>
            <a:r>
              <a:rPr lang="es-ES" sz="1100" b="1" dirty="0" err="1"/>
              <a:t>Agurain</a:t>
            </a:r>
            <a:r>
              <a:rPr lang="es-ES" sz="1100" b="1" dirty="0"/>
              <a:t>. </a:t>
            </a:r>
            <a:r>
              <a:rPr lang="es-ES" sz="1100" dirty="0" err="1"/>
              <a:t>Zapatari</a:t>
            </a:r>
            <a:r>
              <a:rPr lang="es-ES" sz="1100" dirty="0"/>
              <a:t>, 2 Tel.: 945300553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Administración de Lotería</a:t>
            </a:r>
            <a:r>
              <a:rPr lang="es-ES" sz="1100" dirty="0"/>
              <a:t>. Fueros, 12 Tel.: 945300930</a:t>
            </a:r>
            <a:endParaRPr lang="es-ES" sz="1100" b="1" dirty="0"/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Agua Embrujada. </a:t>
            </a:r>
            <a:r>
              <a:rPr lang="es-ES" sz="1100" dirty="0"/>
              <a:t>Mayor, 28. Tel.: 688676025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AH estética</a:t>
            </a:r>
            <a:r>
              <a:rPr lang="es-ES" sz="1100" dirty="0"/>
              <a:t>. Senda </a:t>
            </a:r>
            <a:r>
              <a:rPr lang="es-ES" sz="1100" dirty="0" err="1"/>
              <a:t>Langarika</a:t>
            </a:r>
            <a:r>
              <a:rPr lang="es-ES" sz="1100" dirty="0"/>
              <a:t>, 4 Tel.: 640750617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Amalore</a:t>
            </a:r>
            <a:r>
              <a:rPr lang="es-ES" sz="1100" b="1" dirty="0"/>
              <a:t> (Moda Interior y Complementos )</a:t>
            </a:r>
            <a:r>
              <a:rPr lang="es-ES" sz="1100" dirty="0"/>
              <a:t>. Mayor, 24 Tel.: 945312345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Ana Ruiz De Alegría Diseño de Interiores</a:t>
            </a:r>
            <a:r>
              <a:rPr lang="es-ES" sz="1100" dirty="0"/>
              <a:t>. Mayor, 63 Tel.: 945302997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Bar </a:t>
            </a:r>
            <a:r>
              <a:rPr lang="es-ES" sz="1100" b="1" dirty="0" err="1"/>
              <a:t>Entzia</a:t>
            </a:r>
            <a:r>
              <a:rPr lang="es-ES" sz="1100" dirty="0"/>
              <a:t>. Fueros, 12 Tel.: 945301025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Bar </a:t>
            </a:r>
            <a:r>
              <a:rPr lang="es-ES" sz="1100" b="1" dirty="0" err="1"/>
              <a:t>Mendibil</a:t>
            </a:r>
            <a:r>
              <a:rPr lang="es-ES" sz="1100" dirty="0"/>
              <a:t>. Mayor, 1 Tel.: </a:t>
            </a:r>
            <a:r>
              <a:rPr lang="es-ES" sz="1100" dirty="0" smtClean="0"/>
              <a:t>945565006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 smtClean="0"/>
              <a:t>Berde</a:t>
            </a:r>
            <a:r>
              <a:rPr lang="es-ES" sz="1100" b="1" dirty="0" smtClean="0"/>
              <a:t> </a:t>
            </a:r>
            <a:r>
              <a:rPr lang="es-ES" sz="1100" b="1" dirty="0"/>
              <a:t>Granel</a:t>
            </a:r>
            <a:r>
              <a:rPr lang="es-ES" sz="1100" dirty="0"/>
              <a:t>. Mayor, 34 Tel.: 945369243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Bergara Centro Óptico</a:t>
            </a:r>
            <a:r>
              <a:rPr lang="es-ES" sz="1100" dirty="0"/>
              <a:t>. San Martín, 6 Tel.: 945302978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Biak</a:t>
            </a:r>
            <a:r>
              <a:rPr lang="es-ES" sz="1100" b="1" dirty="0"/>
              <a:t> </a:t>
            </a:r>
            <a:r>
              <a:rPr lang="es-ES" sz="1100" b="1" dirty="0" err="1"/>
              <a:t>Denda</a:t>
            </a:r>
            <a:r>
              <a:rPr lang="es-ES" sz="1100" dirty="0"/>
              <a:t>. Mayor, 16 Tel.: 945300074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Cafetería Jai-</a:t>
            </a:r>
            <a:r>
              <a:rPr lang="es-ES" sz="1100" b="1" dirty="0" err="1"/>
              <a:t>Alai</a:t>
            </a:r>
            <a:r>
              <a:rPr lang="es-ES" sz="1100" dirty="0"/>
              <a:t>. Mayor, 26  Tel: 945300822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Carnicería Alfonso</a:t>
            </a:r>
            <a:r>
              <a:rPr lang="es-ES" sz="1100" dirty="0"/>
              <a:t>. San Martín, 6 Tel.:  945312500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Carnicería Julen </a:t>
            </a:r>
            <a:r>
              <a:rPr lang="es-ES" sz="1100" b="1" dirty="0" err="1"/>
              <a:t>Karasatorre</a:t>
            </a:r>
            <a:r>
              <a:rPr lang="es-ES" sz="1100" b="1" dirty="0"/>
              <a:t> </a:t>
            </a:r>
            <a:r>
              <a:rPr lang="es-ES" sz="1100" b="1" dirty="0" err="1"/>
              <a:t>Harategia</a:t>
            </a:r>
            <a:r>
              <a:rPr lang="es-ES" sz="1100" dirty="0"/>
              <a:t>. Fueros, 23 Tel.: 945312265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Centro Médico Dental </a:t>
            </a:r>
            <a:r>
              <a:rPr lang="es-ES" sz="1100" b="1" dirty="0" err="1"/>
              <a:t>Aldaia</a:t>
            </a:r>
            <a:r>
              <a:rPr lang="es-ES" sz="1100" dirty="0"/>
              <a:t>. Fueros, 10 Tel.: 945302994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Clínica Dental Coral-Den</a:t>
            </a:r>
            <a:r>
              <a:rPr lang="es-ES" sz="1100" dirty="0"/>
              <a:t>. San Juan Plaza, 5. Tel.: 945301847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Coach Social – Seguros Bilbao</a:t>
            </a:r>
            <a:r>
              <a:rPr lang="es-ES" sz="1100" dirty="0"/>
              <a:t>. </a:t>
            </a:r>
            <a:r>
              <a:rPr lang="es-ES" sz="1100" dirty="0" err="1"/>
              <a:t>Nagusi</a:t>
            </a:r>
            <a:r>
              <a:rPr lang="es-ES" sz="1100" dirty="0"/>
              <a:t>/Mayor, 43 Tel.: 625921150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DanaOna</a:t>
            </a:r>
            <a:r>
              <a:rPr lang="es-ES" sz="1100" b="1" dirty="0"/>
              <a:t> </a:t>
            </a:r>
            <a:r>
              <a:rPr lang="es-ES" sz="1100" b="1" dirty="0" err="1"/>
              <a:t>Jatetxea</a:t>
            </a:r>
            <a:r>
              <a:rPr lang="es-ES" sz="1100" b="1" dirty="0"/>
              <a:t>. </a:t>
            </a:r>
            <a:r>
              <a:rPr lang="es-ES" sz="1100" dirty="0" err="1"/>
              <a:t>Sagarmin</a:t>
            </a:r>
            <a:r>
              <a:rPr lang="es-ES" sz="1100" dirty="0"/>
              <a:t>, 1 Tel.: 945300502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 err="1"/>
              <a:t>Dardara</a:t>
            </a:r>
            <a:r>
              <a:rPr lang="es-ES" sz="1100" b="1" dirty="0"/>
              <a:t> </a:t>
            </a:r>
            <a:r>
              <a:rPr lang="es-ES" sz="1100" b="1" dirty="0" err="1"/>
              <a:t>Estudioa</a:t>
            </a:r>
            <a:r>
              <a:rPr lang="es-ES" sz="1100" b="1" dirty="0"/>
              <a:t>. </a:t>
            </a:r>
            <a:r>
              <a:rPr lang="es-ES" sz="1100" dirty="0" err="1"/>
              <a:t>Bizkaia</a:t>
            </a:r>
            <a:r>
              <a:rPr lang="es-ES" sz="1100" b="1" dirty="0"/>
              <a:t> </a:t>
            </a:r>
            <a:r>
              <a:rPr lang="es-ES" sz="1100" dirty="0"/>
              <a:t>z/g </a:t>
            </a:r>
            <a:r>
              <a:rPr lang="es-ES" sz="1100" dirty="0" err="1"/>
              <a:t>Lokala</a:t>
            </a:r>
            <a:r>
              <a:rPr lang="es-ES" sz="1100" dirty="0"/>
              <a:t> 5-6 Tel.: 646649429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Diseño y Comunicación </a:t>
            </a:r>
            <a:r>
              <a:rPr lang="es-ES" sz="1100" b="1" dirty="0" err="1"/>
              <a:t>Sobreblanco</a:t>
            </a:r>
            <a:r>
              <a:rPr lang="es-ES" sz="1100" dirty="0"/>
              <a:t>. Lapurdi, 5 Tel.: 678611001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El Gordo </a:t>
            </a:r>
            <a:r>
              <a:rPr lang="es-ES" sz="1100" b="1" dirty="0" err="1"/>
              <a:t>Jatetxea</a:t>
            </a:r>
            <a:r>
              <a:rPr lang="es-ES" sz="1100" dirty="0"/>
              <a:t>. C/ Mayor, 68 Tel.: 945 300 042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Estanco </a:t>
            </a:r>
            <a:r>
              <a:rPr lang="es-ES" sz="1100" b="1" dirty="0" err="1"/>
              <a:t>Otaegui</a:t>
            </a:r>
            <a:r>
              <a:rPr lang="es-ES" sz="1100" dirty="0"/>
              <a:t>. Portal del Rey, 8 Tel.: 945300169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Estilistas </a:t>
            </a:r>
            <a:r>
              <a:rPr lang="es-ES" sz="1100" b="1" dirty="0" err="1"/>
              <a:t>Ambai</a:t>
            </a:r>
            <a:r>
              <a:rPr lang="es-ES" sz="1100" b="1" dirty="0"/>
              <a:t>.</a:t>
            </a:r>
            <a:r>
              <a:rPr lang="es-ES" sz="1100" dirty="0"/>
              <a:t> Erreka Enparantza, 1 Tel.: 945312339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Estilistas </a:t>
            </a:r>
            <a:r>
              <a:rPr lang="es-ES" sz="1100" b="1" dirty="0" err="1"/>
              <a:t>Kirain</a:t>
            </a:r>
            <a:r>
              <a:rPr lang="es-ES" sz="1100" dirty="0"/>
              <a:t>. Senda de </a:t>
            </a:r>
            <a:r>
              <a:rPr lang="es-ES" sz="1100" dirty="0" err="1"/>
              <a:t>Langarika</a:t>
            </a:r>
            <a:r>
              <a:rPr lang="es-ES" sz="1100" dirty="0"/>
              <a:t>, 9 Tel.: 945312025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Gestores </a:t>
            </a:r>
            <a:r>
              <a:rPr lang="es-ES" sz="1100" b="1" dirty="0" err="1"/>
              <a:t>Agurain</a:t>
            </a:r>
            <a:r>
              <a:rPr lang="es-ES" sz="1100" dirty="0"/>
              <a:t>. San Martín, 8 Tel.: 945312771</a:t>
            </a:r>
          </a:p>
          <a:p>
            <a:pPr marL="228600" indent="-228600">
              <a:buClr>
                <a:srgbClr val="00B050"/>
              </a:buClr>
              <a:buFont typeface="Arial" pitchFamily="34" charset="0"/>
              <a:buChar char="•"/>
            </a:pPr>
            <a:r>
              <a:rPr lang="es-ES" sz="1100" b="1" dirty="0"/>
              <a:t>Herbolario </a:t>
            </a:r>
            <a:r>
              <a:rPr lang="es-ES" sz="1100" b="1" dirty="0" err="1"/>
              <a:t>Trikua</a:t>
            </a:r>
            <a:r>
              <a:rPr lang="es-ES" sz="1100" dirty="0"/>
              <a:t>. San Martín, 2 Tel.: 945300799</a:t>
            </a:r>
            <a:endParaRPr lang="es-ES" sz="1100" b="1" dirty="0"/>
          </a:p>
        </p:txBody>
      </p:sp>
    </p:spTree>
    <p:extLst>
      <p:ext uri="{BB962C8B-B14F-4D97-AF65-F5344CB8AC3E}">
        <p14:creationId xmlns:p14="http://schemas.microsoft.com/office/powerpoint/2010/main" val="41409279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3220</TotalTime>
  <Words>815</Words>
  <Application>Microsoft Office PowerPoint</Application>
  <PresentationFormat>Presentación en pantalla (4:3)</PresentationFormat>
  <Paragraphs>127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COMERCIO</cp:lastModifiedBy>
  <cp:revision>351</cp:revision>
  <cp:lastPrinted>2022-10-19T08:48:23Z</cp:lastPrinted>
  <dcterms:modified xsi:type="dcterms:W3CDTF">2023-11-06T10:05:02Z</dcterms:modified>
</cp:coreProperties>
</file>